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921" r:id="rId1"/>
  </p:sldMasterIdLst>
  <p:notesMasterIdLst>
    <p:notesMasterId r:id="rId15"/>
  </p:notesMasterIdLst>
  <p:sldIdLst>
    <p:sldId id="256" r:id="rId2"/>
    <p:sldId id="257" r:id="rId3"/>
    <p:sldId id="258" r:id="rId4"/>
    <p:sldId id="984" r:id="rId5"/>
    <p:sldId id="985" r:id="rId6"/>
    <p:sldId id="259" r:id="rId7"/>
    <p:sldId id="260" r:id="rId8"/>
    <p:sldId id="261" r:id="rId9"/>
    <p:sldId id="262" r:id="rId10"/>
    <p:sldId id="975" r:id="rId11"/>
    <p:sldId id="976" r:id="rId12"/>
    <p:sldId id="977" r:id="rId13"/>
    <p:sldId id="263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lleen Burns" initials="C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9FF"/>
    <a:srgbClr val="FFCC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94" autoAdjust="0"/>
    <p:restoredTop sz="86343" autoAdjust="0"/>
  </p:normalViewPr>
  <p:slideViewPr>
    <p:cSldViewPr>
      <p:cViewPr varScale="1">
        <p:scale>
          <a:sx n="75" d="100"/>
          <a:sy n="75" d="100"/>
        </p:scale>
        <p:origin x="-13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28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6D8A870-8E55-4F89-9FA6-98566F817195}" type="datetimeFigureOut">
              <a:rPr lang="en-US"/>
              <a:pPr>
                <a:defRPr/>
              </a:pPr>
              <a:t>1/31/2021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76B76F4-1F2D-41A4-A9E2-1E9C47D71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8817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esentation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Presentation Title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Presentation Subtitle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1098318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486854" y="2463800"/>
            <a:ext cx="8198867" cy="1926884"/>
          </a:xfrm>
          <a:prstGeom prst="rect">
            <a:avLst/>
          </a:prstGeom>
        </p:spPr>
        <p:txBody>
          <a:bodyPr anchor="ctr"/>
          <a:lstStyle>
            <a:lvl1pPr algn="ctr" defTabSz="435322">
              <a:defRPr sz="3825" b="1" spc="-153">
                <a:latin typeface="+mn-lt"/>
                <a:ea typeface="+mn-ea"/>
                <a:cs typeface="+mn-cs"/>
                <a:sym typeface="Graphik"/>
              </a:defRPr>
            </a:lvl1pPr>
            <a:lvl2pPr algn="ctr" defTabSz="435322">
              <a:defRPr sz="3825" b="1" spc="-153">
                <a:latin typeface="+mn-lt"/>
                <a:ea typeface="+mn-ea"/>
                <a:cs typeface="+mn-cs"/>
                <a:sym typeface="Graphik"/>
              </a:defRPr>
            </a:lvl2pPr>
            <a:lvl3pPr algn="ctr" defTabSz="435322">
              <a:defRPr sz="3825" b="1" spc="-153">
                <a:latin typeface="+mn-lt"/>
                <a:ea typeface="+mn-ea"/>
                <a:cs typeface="+mn-cs"/>
                <a:sym typeface="Graphik"/>
              </a:defRPr>
            </a:lvl3pPr>
            <a:lvl4pPr algn="ctr" defTabSz="435322">
              <a:defRPr sz="3825" b="1" spc="-153">
                <a:latin typeface="+mn-lt"/>
                <a:ea typeface="+mn-ea"/>
                <a:cs typeface="+mn-cs"/>
                <a:sym typeface="Graphik"/>
              </a:defRPr>
            </a:lvl4pPr>
            <a:lvl5pPr algn="ctr" defTabSz="435322">
              <a:defRPr sz="3825" b="1" spc="-153">
                <a:latin typeface="+mn-lt"/>
                <a:ea typeface="+mn-ea"/>
                <a:cs typeface="+mn-cs"/>
                <a:sym typeface="Graphik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556955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85775" y="4058642"/>
            <a:ext cx="8201025" cy="296228"/>
          </a:xfrm>
          <a:prstGeom prst="rect">
            <a:avLst/>
          </a:prstGeom>
        </p:spPr>
        <p:txBody>
          <a:bodyPr/>
          <a:lstStyle>
            <a:lvl1pPr algn="ctr" defTabSz="184023">
              <a:spcBef>
                <a:spcPts val="975"/>
              </a:spcBef>
              <a:defRPr sz="1103" spc="-33"/>
            </a:lvl1pPr>
          </a:lstStyle>
          <a:p>
            <a:r>
              <a:t>Fact information</a:t>
            </a:r>
          </a:p>
        </p:txBody>
      </p:sp>
      <p:sp>
        <p:nvSpPr>
          <p:cNvPr id="119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485775" y="1793522"/>
            <a:ext cx="8201025" cy="2365084"/>
          </a:xfrm>
          <a:prstGeom prst="rect">
            <a:avLst/>
          </a:prstGeom>
        </p:spPr>
        <p:txBody>
          <a:bodyPr anchor="b"/>
          <a:lstStyle>
            <a:lvl1pPr algn="ctr" defTabSz="309563">
              <a:lnSpc>
                <a:spcPct val="70000"/>
              </a:lnSpc>
              <a:defRPr sz="8400" b="1" spc="-168">
                <a:latin typeface="+mn-lt"/>
                <a:ea typeface="+mn-ea"/>
                <a:cs typeface="+mn-cs"/>
                <a:sym typeface="Graphik"/>
              </a:defRPr>
            </a:lvl1pPr>
            <a:lvl2pPr algn="ctr" defTabSz="309563">
              <a:lnSpc>
                <a:spcPct val="70000"/>
              </a:lnSpc>
              <a:defRPr sz="8400" b="1" spc="-168">
                <a:latin typeface="+mn-lt"/>
                <a:ea typeface="+mn-ea"/>
                <a:cs typeface="+mn-cs"/>
                <a:sym typeface="Graphik"/>
              </a:defRPr>
            </a:lvl2pPr>
            <a:lvl3pPr algn="ctr" defTabSz="309563">
              <a:lnSpc>
                <a:spcPct val="70000"/>
              </a:lnSpc>
              <a:defRPr sz="8400" b="1" spc="-168">
                <a:latin typeface="+mn-lt"/>
                <a:ea typeface="+mn-ea"/>
                <a:cs typeface="+mn-cs"/>
                <a:sym typeface="Graphik"/>
              </a:defRPr>
            </a:lvl3pPr>
            <a:lvl4pPr algn="ctr" defTabSz="309563">
              <a:lnSpc>
                <a:spcPct val="70000"/>
              </a:lnSpc>
              <a:defRPr sz="8400" b="1" spc="-168">
                <a:latin typeface="+mn-lt"/>
                <a:ea typeface="+mn-ea"/>
                <a:cs typeface="+mn-cs"/>
                <a:sym typeface="Graphik"/>
              </a:defRPr>
            </a:lvl4pPr>
            <a:lvl5pPr algn="ctr" defTabSz="309563">
              <a:lnSpc>
                <a:spcPct val="70000"/>
              </a:lnSpc>
              <a:defRPr sz="8400" b="1" spc="-168">
                <a:latin typeface="+mn-lt"/>
                <a:ea typeface="+mn-ea"/>
                <a:cs typeface="+mn-cs"/>
                <a:sym typeface="Graphik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0" name="Rectangle"/>
          <p:cNvSpPr/>
          <p:nvPr/>
        </p:nvSpPr>
        <p:spPr>
          <a:xfrm>
            <a:off x="0" y="495275"/>
            <a:ext cx="9144000" cy="1397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>
              <a:lnSpc>
                <a:spcPct val="100000"/>
              </a:lnSpc>
              <a:spcBef>
                <a:spcPts val="1238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sz="825"/>
          </a:p>
        </p:txBody>
      </p:sp>
      <p:sp>
        <p:nvSpPr>
          <p:cNvPr id="121" name="Rectangle"/>
          <p:cNvSpPr/>
          <p:nvPr/>
        </p:nvSpPr>
        <p:spPr>
          <a:xfrm>
            <a:off x="0" y="495275"/>
            <a:ext cx="9144000" cy="1397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>
              <a:lnSpc>
                <a:spcPct val="100000"/>
              </a:lnSpc>
              <a:spcBef>
                <a:spcPts val="1238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sz="825"/>
          </a:p>
        </p:txBody>
      </p:sp>
      <p:sp>
        <p:nvSpPr>
          <p:cNvPr id="1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51501665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844753" y="5176540"/>
            <a:ext cx="7759280" cy="283973"/>
          </a:xfrm>
          <a:prstGeom prst="rect">
            <a:avLst/>
          </a:prstGeom>
        </p:spPr>
        <p:txBody>
          <a:bodyPr/>
          <a:lstStyle>
            <a:lvl1pPr defTabSz="219075">
              <a:defRPr sz="1050" spc="-32"/>
            </a:lvl1pPr>
          </a:lstStyle>
          <a:p>
            <a:r>
              <a:t>Attribution </a:t>
            </a:r>
          </a:p>
        </p:txBody>
      </p:sp>
      <p:sp>
        <p:nvSpPr>
          <p:cNvPr id="130" name="Rectangle"/>
          <p:cNvSpPr/>
          <p:nvPr/>
        </p:nvSpPr>
        <p:spPr>
          <a:xfrm>
            <a:off x="0" y="495275"/>
            <a:ext cx="9144000" cy="1397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>
              <a:lnSpc>
                <a:spcPct val="100000"/>
              </a:lnSpc>
              <a:spcBef>
                <a:spcPts val="1238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sz="825"/>
          </a:p>
        </p:txBody>
      </p:sp>
      <p:sp>
        <p:nvSpPr>
          <p:cNvPr id="131" name="Rectangle"/>
          <p:cNvSpPr/>
          <p:nvPr/>
        </p:nvSpPr>
        <p:spPr>
          <a:xfrm>
            <a:off x="0" y="495275"/>
            <a:ext cx="9144000" cy="1397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>
              <a:lnSpc>
                <a:spcPct val="100000"/>
              </a:lnSpc>
              <a:spcBef>
                <a:spcPts val="1238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sz="825"/>
          </a:p>
        </p:txBody>
      </p:sp>
      <p:sp>
        <p:nvSpPr>
          <p:cNvPr id="132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39967" y="2166442"/>
            <a:ext cx="8064066" cy="2748734"/>
          </a:xfrm>
          <a:prstGeom prst="rect">
            <a:avLst/>
          </a:prstGeom>
        </p:spPr>
        <p:txBody>
          <a:bodyPr anchor="b"/>
          <a:lstStyle>
            <a:lvl1pPr marL="267891" indent="-267891" defTabSz="435322">
              <a:lnSpc>
                <a:spcPct val="70000"/>
              </a:lnSpc>
              <a:defRPr sz="4988" b="1" i="1" spc="-200">
                <a:latin typeface="+mn-lt"/>
                <a:ea typeface="+mn-ea"/>
                <a:cs typeface="+mn-cs"/>
                <a:sym typeface="Graphik"/>
              </a:defRPr>
            </a:lvl1pPr>
            <a:lvl2pPr marL="267891" indent="-96441" defTabSz="435322">
              <a:lnSpc>
                <a:spcPct val="70000"/>
              </a:lnSpc>
              <a:defRPr sz="4988" b="1" i="1" spc="-200">
                <a:latin typeface="+mn-lt"/>
                <a:ea typeface="+mn-ea"/>
                <a:cs typeface="+mn-cs"/>
                <a:sym typeface="Graphik"/>
              </a:defRPr>
            </a:lvl2pPr>
            <a:lvl3pPr marL="267891" indent="75009" defTabSz="435322">
              <a:lnSpc>
                <a:spcPct val="70000"/>
              </a:lnSpc>
              <a:defRPr sz="4988" b="1" i="1" spc="-200">
                <a:latin typeface="+mn-lt"/>
                <a:ea typeface="+mn-ea"/>
                <a:cs typeface="+mn-cs"/>
                <a:sym typeface="Graphik"/>
              </a:defRPr>
            </a:lvl3pPr>
            <a:lvl4pPr marL="267891" indent="246459" defTabSz="435322">
              <a:lnSpc>
                <a:spcPct val="70000"/>
              </a:lnSpc>
              <a:defRPr sz="4988" b="1" i="1" spc="-200">
                <a:latin typeface="+mn-lt"/>
                <a:ea typeface="+mn-ea"/>
                <a:cs typeface="+mn-cs"/>
                <a:sym typeface="Graphik"/>
              </a:defRPr>
            </a:lvl4pPr>
            <a:lvl5pPr marL="267891" indent="417909" defTabSz="435322">
              <a:lnSpc>
                <a:spcPct val="70000"/>
              </a:lnSpc>
              <a:defRPr sz="4988" b="1" i="1" spc="-200">
                <a:latin typeface="+mn-lt"/>
                <a:ea typeface="+mn-ea"/>
                <a:cs typeface="+mn-cs"/>
                <a:sym typeface="Graphik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7976046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518839134_3132x2088.jpg"/>
          <p:cNvSpPr>
            <a:spLocks noGrp="1"/>
          </p:cNvSpPr>
          <p:nvPr>
            <p:ph type="pic" idx="21"/>
          </p:nvPr>
        </p:nvSpPr>
        <p:spPr>
          <a:xfrm>
            <a:off x="1528763" y="-1968500"/>
            <a:ext cx="9934575" cy="88307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1" name="766363123_1851x1194.jpg"/>
          <p:cNvSpPr>
            <a:spLocks noGrp="1"/>
          </p:cNvSpPr>
          <p:nvPr>
            <p:ph type="pic" sz="half" idx="22"/>
          </p:nvPr>
        </p:nvSpPr>
        <p:spPr>
          <a:xfrm>
            <a:off x="0" y="-262903"/>
            <a:ext cx="4524375" cy="38913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2" name="981594838_2460x1641.jpg"/>
          <p:cNvSpPr>
            <a:spLocks noGrp="1"/>
          </p:cNvSpPr>
          <p:nvPr>
            <p:ph type="pic" sz="half" idx="23"/>
          </p:nvPr>
        </p:nvSpPr>
        <p:spPr>
          <a:xfrm>
            <a:off x="0" y="3192392"/>
            <a:ext cx="4524375" cy="402411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7743274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463013163_3048x2031.jpg"/>
          <p:cNvSpPr>
            <a:spLocks noGrp="1"/>
          </p:cNvSpPr>
          <p:nvPr>
            <p:ph type="pic" idx="21"/>
          </p:nvPr>
        </p:nvSpPr>
        <p:spPr>
          <a:xfrm>
            <a:off x="0" y="-633000"/>
            <a:ext cx="9144000" cy="8124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5005944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753518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014407370_Retouch_4050x2379.jpg"/>
          <p:cNvSpPr>
            <a:spLocks noGrp="1"/>
          </p:cNvSpPr>
          <p:nvPr>
            <p:ph type="pic" idx="21"/>
          </p:nvPr>
        </p:nvSpPr>
        <p:spPr>
          <a:xfrm>
            <a:off x="-257175" y="-3073400"/>
            <a:ext cx="12825413" cy="1004499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485775" y="2192338"/>
            <a:ext cx="8201025" cy="2349500"/>
          </a:xfrm>
          <a:prstGeom prst="rect">
            <a:avLst/>
          </a:prstGeom>
        </p:spPr>
        <p:txBody>
          <a:bodyPr/>
          <a:lstStyle/>
          <a:p>
            <a:r>
              <a:t>Presentation Title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85775" y="4634388"/>
            <a:ext cx="8201025" cy="711357"/>
          </a:xfrm>
          <a:prstGeom prst="rect">
            <a:avLst/>
          </a:prstGeom>
        </p:spPr>
        <p:txBody>
          <a:bodyPr/>
          <a:lstStyle/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1380659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518839134_3132x2088.jpg"/>
          <p:cNvSpPr>
            <a:spLocks noGrp="1"/>
          </p:cNvSpPr>
          <p:nvPr>
            <p:ph type="pic" idx="21"/>
          </p:nvPr>
        </p:nvSpPr>
        <p:spPr>
          <a:xfrm>
            <a:off x="3345774" y="-1"/>
            <a:ext cx="7715249" cy="685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1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485775" y="1871508"/>
            <a:ext cx="4291013" cy="2667001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85775" y="4635500"/>
            <a:ext cx="4291013" cy="1587500"/>
          </a:xfrm>
          <a:prstGeom prst="rect">
            <a:avLst/>
          </a:prstGeom>
        </p:spPr>
        <p:txBody>
          <a:bodyPr/>
          <a:lstStyle/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2509500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85775" y="6477943"/>
            <a:ext cx="8201025" cy="214631"/>
          </a:xfrm>
          <a:prstGeom prst="rect">
            <a:avLst/>
          </a:prstGeom>
        </p:spPr>
        <p:txBody>
          <a:bodyPr/>
          <a:lstStyle>
            <a:lvl1pPr defTabSz="219075">
              <a:spcBef>
                <a:spcPts val="1200"/>
              </a:spcBef>
              <a:defRPr sz="750" spc="-22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Author and Date</a:t>
            </a:r>
          </a:p>
        </p:txBody>
      </p:sp>
      <p:sp>
        <p:nvSpPr>
          <p:cNvPr id="41" name="Slide Subtitl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485775" y="1771727"/>
            <a:ext cx="8201025" cy="347028"/>
          </a:xfrm>
          <a:prstGeom prst="rect">
            <a:avLst/>
          </a:prstGeom>
        </p:spPr>
        <p:txBody>
          <a:bodyPr/>
          <a:lstStyle/>
          <a:p>
            <a:r>
              <a:t>Slide Subtitle</a:t>
            </a:r>
          </a:p>
        </p:txBody>
      </p:sp>
      <p:sp>
        <p:nvSpPr>
          <p:cNvPr id="42" name="Rectangle"/>
          <p:cNvSpPr/>
          <p:nvPr/>
        </p:nvSpPr>
        <p:spPr>
          <a:xfrm>
            <a:off x="0" y="495275"/>
            <a:ext cx="9144000" cy="1397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>
              <a:lnSpc>
                <a:spcPct val="100000"/>
              </a:lnSpc>
              <a:spcBef>
                <a:spcPts val="1238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sz="825"/>
          </a:p>
        </p:txBody>
      </p:sp>
      <p:sp>
        <p:nvSpPr>
          <p:cNvPr id="43" name="Rectangle"/>
          <p:cNvSpPr/>
          <p:nvPr/>
        </p:nvSpPr>
        <p:spPr>
          <a:xfrm>
            <a:off x="0" y="495275"/>
            <a:ext cx="9144000" cy="1397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>
              <a:lnSpc>
                <a:spcPct val="100000"/>
              </a:lnSpc>
              <a:spcBef>
                <a:spcPts val="1238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sz="825"/>
          </a:p>
        </p:txBody>
      </p:sp>
      <p:sp>
        <p:nvSpPr>
          <p:cNvPr id="44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485775" y="810349"/>
            <a:ext cx="8201025" cy="889193"/>
          </a:xfrm>
          <a:prstGeom prst="rect">
            <a:avLst/>
          </a:prstGeom>
        </p:spPr>
        <p:txBody>
          <a:bodyPr anchor="t"/>
          <a:lstStyle>
            <a:lvl1pPr defTabSz="219075">
              <a:defRPr sz="3750" spc="-150"/>
            </a:lvl1pPr>
          </a:lstStyle>
          <a:p>
            <a:r>
              <a:t>Slide Title</a:t>
            </a:r>
          </a:p>
        </p:txBody>
      </p:sp>
      <p:sp>
        <p:nvSpPr>
          <p:cNvPr id="45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485775" y="2635250"/>
            <a:ext cx="8201025" cy="3568700"/>
          </a:xfrm>
          <a:prstGeom prst="rect">
            <a:avLst/>
          </a:prstGeom>
        </p:spPr>
        <p:txBody>
          <a:bodyPr/>
          <a:lstStyle>
            <a:lvl1pPr defTabSz="219075">
              <a:spcBef>
                <a:spcPts val="1238"/>
              </a:spcBef>
              <a:defRPr sz="1500" cap="none" spc="0"/>
            </a:lvl1pPr>
            <a:lvl2pPr defTabSz="219075">
              <a:spcBef>
                <a:spcPts val="1238"/>
              </a:spcBef>
              <a:defRPr sz="1500" cap="none" spc="0"/>
            </a:lvl2pPr>
            <a:lvl3pPr defTabSz="219075">
              <a:spcBef>
                <a:spcPts val="1238"/>
              </a:spcBef>
              <a:defRPr sz="1500" cap="none" spc="0"/>
            </a:lvl3pPr>
            <a:lvl4pPr defTabSz="219075">
              <a:spcBef>
                <a:spcPts val="1238"/>
              </a:spcBef>
              <a:defRPr sz="1500" cap="none" spc="0"/>
            </a:lvl4pPr>
            <a:lvl5pPr defTabSz="219075">
              <a:spcBef>
                <a:spcPts val="1238"/>
              </a:spcBef>
              <a:defRPr sz="1500" cap="none" spc="0"/>
            </a:lvl5pPr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7640" y="6486107"/>
            <a:ext cx="203582" cy="20646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149159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85775" y="6477943"/>
            <a:ext cx="8201025" cy="214631"/>
          </a:xfrm>
          <a:prstGeom prst="rect">
            <a:avLst/>
          </a:prstGeom>
        </p:spPr>
        <p:txBody>
          <a:bodyPr/>
          <a:lstStyle>
            <a:lvl1pPr defTabSz="219075">
              <a:spcBef>
                <a:spcPts val="1200"/>
              </a:spcBef>
              <a:defRPr sz="750" spc="-22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Author and Date</a:t>
            </a:r>
          </a:p>
        </p:txBody>
      </p:sp>
      <p:sp>
        <p:nvSpPr>
          <p:cNvPr id="54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485775" y="2635250"/>
            <a:ext cx="8201025" cy="3567659"/>
          </a:xfrm>
          <a:prstGeom prst="rect">
            <a:avLst/>
          </a:prstGeom>
        </p:spPr>
        <p:txBody>
          <a:bodyPr numCol="2" spcCol="1093469"/>
          <a:lstStyle>
            <a:lvl1pPr defTabSz="219075">
              <a:spcBef>
                <a:spcPts val="1238"/>
              </a:spcBef>
              <a:defRPr sz="1500" cap="none" spc="0"/>
            </a:lvl1pPr>
            <a:lvl2pPr defTabSz="219075">
              <a:spcBef>
                <a:spcPts val="1238"/>
              </a:spcBef>
              <a:defRPr sz="1500" cap="none" spc="0"/>
            </a:lvl2pPr>
            <a:lvl3pPr defTabSz="219075">
              <a:spcBef>
                <a:spcPts val="1238"/>
              </a:spcBef>
              <a:defRPr sz="1500" cap="none" spc="0"/>
            </a:lvl3pPr>
            <a:lvl4pPr defTabSz="219075">
              <a:spcBef>
                <a:spcPts val="1238"/>
              </a:spcBef>
              <a:defRPr sz="1500" cap="none" spc="0"/>
            </a:lvl4pPr>
            <a:lvl5pPr defTabSz="219075">
              <a:spcBef>
                <a:spcPts val="1238"/>
              </a:spcBef>
              <a:defRPr sz="1500" cap="none" spc="0"/>
            </a:lvl5pPr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5" name="Rectangle"/>
          <p:cNvSpPr/>
          <p:nvPr/>
        </p:nvSpPr>
        <p:spPr>
          <a:xfrm>
            <a:off x="0" y="495275"/>
            <a:ext cx="9144000" cy="1397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>
              <a:lnSpc>
                <a:spcPct val="100000"/>
              </a:lnSpc>
              <a:spcBef>
                <a:spcPts val="1238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sz="825"/>
          </a:p>
        </p:txBody>
      </p:sp>
      <p:sp>
        <p:nvSpPr>
          <p:cNvPr id="56" name="Rectangle"/>
          <p:cNvSpPr/>
          <p:nvPr/>
        </p:nvSpPr>
        <p:spPr>
          <a:xfrm>
            <a:off x="0" y="495275"/>
            <a:ext cx="9144000" cy="1397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>
              <a:lnSpc>
                <a:spcPct val="100000"/>
              </a:lnSpc>
              <a:spcBef>
                <a:spcPts val="1238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sz="825"/>
          </a:p>
        </p:txBody>
      </p:sp>
      <p:sp>
        <p:nvSpPr>
          <p:cNvPr id="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221700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981594838_2460x1641.jpg"/>
          <p:cNvSpPr>
            <a:spLocks noGrp="1"/>
          </p:cNvSpPr>
          <p:nvPr>
            <p:ph type="pic" idx="21"/>
          </p:nvPr>
        </p:nvSpPr>
        <p:spPr>
          <a:xfrm>
            <a:off x="3838683" y="-1"/>
            <a:ext cx="7710548" cy="685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5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485775" y="2628900"/>
            <a:ext cx="4291013" cy="3443288"/>
          </a:xfrm>
          <a:prstGeom prst="rect">
            <a:avLst/>
          </a:prstGeom>
        </p:spPr>
        <p:txBody>
          <a:bodyPr/>
          <a:lstStyle>
            <a:lvl1pPr defTabSz="219075">
              <a:spcBef>
                <a:spcPts val="1238"/>
              </a:spcBef>
              <a:defRPr sz="1500" cap="none" spc="0"/>
            </a:lvl1pPr>
            <a:lvl2pPr defTabSz="219075">
              <a:spcBef>
                <a:spcPts val="1238"/>
              </a:spcBef>
              <a:defRPr sz="1500" cap="none" spc="0"/>
            </a:lvl2pPr>
            <a:lvl3pPr defTabSz="219075">
              <a:spcBef>
                <a:spcPts val="1238"/>
              </a:spcBef>
              <a:defRPr sz="1500" cap="none" spc="0"/>
            </a:lvl3pPr>
            <a:lvl4pPr defTabSz="219075">
              <a:spcBef>
                <a:spcPts val="1238"/>
              </a:spcBef>
              <a:defRPr sz="1500" cap="none" spc="0"/>
            </a:lvl4pPr>
            <a:lvl5pPr defTabSz="219075">
              <a:spcBef>
                <a:spcPts val="1238"/>
              </a:spcBef>
              <a:defRPr sz="1500" cap="none" spc="0"/>
            </a:lvl5pPr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6" name="Rectangle"/>
          <p:cNvSpPr/>
          <p:nvPr/>
        </p:nvSpPr>
        <p:spPr>
          <a:xfrm>
            <a:off x="0" y="495275"/>
            <a:ext cx="4701896" cy="1397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>
              <a:lnSpc>
                <a:spcPct val="100000"/>
              </a:lnSpc>
              <a:spcBef>
                <a:spcPts val="1238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sz="825"/>
          </a:p>
        </p:txBody>
      </p:sp>
      <p:sp>
        <p:nvSpPr>
          <p:cNvPr id="67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485775" y="6477943"/>
            <a:ext cx="4291013" cy="214631"/>
          </a:xfrm>
          <a:prstGeom prst="rect">
            <a:avLst/>
          </a:prstGeom>
        </p:spPr>
        <p:txBody>
          <a:bodyPr/>
          <a:lstStyle>
            <a:lvl1pPr defTabSz="219075">
              <a:spcBef>
                <a:spcPts val="1200"/>
              </a:spcBef>
              <a:defRPr sz="750" spc="-22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Author and Date</a:t>
            </a:r>
          </a:p>
        </p:txBody>
      </p:sp>
      <p:sp>
        <p:nvSpPr>
          <p:cNvPr id="68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485775" y="812800"/>
            <a:ext cx="4291013" cy="1233488"/>
          </a:xfrm>
          <a:prstGeom prst="rect">
            <a:avLst/>
          </a:prstGeom>
        </p:spPr>
        <p:txBody>
          <a:bodyPr anchor="t"/>
          <a:lstStyle>
            <a:lvl1pPr defTabSz="219075">
              <a:defRPr sz="3750" spc="-150"/>
            </a:lvl1pPr>
          </a:lstStyle>
          <a:p>
            <a:r>
              <a:t>Slide Title</a:t>
            </a:r>
          </a:p>
        </p:txBody>
      </p:sp>
      <p:sp>
        <p:nvSpPr>
          <p:cNvPr id="69" name="Slide Subtitle"/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485775" y="2046288"/>
            <a:ext cx="4291013" cy="339186"/>
          </a:xfrm>
          <a:prstGeom prst="rect">
            <a:avLst/>
          </a:prstGeom>
        </p:spPr>
        <p:txBody>
          <a:bodyPr/>
          <a:lstStyle>
            <a:lvl1pPr defTabSz="212503">
              <a:defRPr sz="1273" spc="-38"/>
            </a:lvl1pPr>
          </a:lstStyle>
          <a:p>
            <a:r>
              <a:t>Slide Subtitle</a:t>
            </a:r>
          </a:p>
        </p:txBody>
      </p:sp>
      <p:sp>
        <p:nvSpPr>
          <p:cNvPr id="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9911216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485775" y="2702204"/>
            <a:ext cx="8201025" cy="1440893"/>
          </a:xfrm>
          <a:prstGeom prst="rect">
            <a:avLst/>
          </a:prstGeom>
        </p:spPr>
        <p:txBody>
          <a:bodyPr anchor="ctr"/>
          <a:lstStyle>
            <a:lvl1pPr defTabSz="309563">
              <a:defRPr sz="3825" spc="-153"/>
            </a:lvl1pPr>
          </a:lstStyle>
          <a:p>
            <a:r>
              <a:t>Section Title</a:t>
            </a:r>
          </a:p>
        </p:txBody>
      </p:sp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633057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85775" y="6477943"/>
            <a:ext cx="8201025" cy="214631"/>
          </a:xfrm>
          <a:prstGeom prst="rect">
            <a:avLst/>
          </a:prstGeom>
        </p:spPr>
        <p:txBody>
          <a:bodyPr/>
          <a:lstStyle>
            <a:lvl1pPr defTabSz="219075">
              <a:spcBef>
                <a:spcPts val="1200"/>
              </a:spcBef>
              <a:defRPr sz="750" spc="-22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Author and Date</a:t>
            </a:r>
          </a:p>
        </p:txBody>
      </p:sp>
      <p:sp>
        <p:nvSpPr>
          <p:cNvPr id="86" name="Slide Subtitl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485775" y="1771727"/>
            <a:ext cx="8201025" cy="347028"/>
          </a:xfrm>
          <a:prstGeom prst="rect">
            <a:avLst/>
          </a:prstGeom>
        </p:spPr>
        <p:txBody>
          <a:bodyPr/>
          <a:lstStyle/>
          <a:p>
            <a:r>
              <a:t>Slide Subtitle </a:t>
            </a:r>
          </a:p>
        </p:txBody>
      </p:sp>
      <p:sp>
        <p:nvSpPr>
          <p:cNvPr id="87" name="Rectangle"/>
          <p:cNvSpPr/>
          <p:nvPr/>
        </p:nvSpPr>
        <p:spPr>
          <a:xfrm>
            <a:off x="0" y="495275"/>
            <a:ext cx="9144000" cy="1397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>
              <a:lnSpc>
                <a:spcPct val="100000"/>
              </a:lnSpc>
              <a:spcBef>
                <a:spcPts val="1238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sz="825"/>
          </a:p>
        </p:txBody>
      </p:sp>
      <p:sp>
        <p:nvSpPr>
          <p:cNvPr id="88" name="Rectangle"/>
          <p:cNvSpPr/>
          <p:nvPr/>
        </p:nvSpPr>
        <p:spPr>
          <a:xfrm>
            <a:off x="0" y="495275"/>
            <a:ext cx="9144000" cy="1397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>
              <a:lnSpc>
                <a:spcPct val="100000"/>
              </a:lnSpc>
              <a:spcBef>
                <a:spcPts val="1238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sz="825"/>
          </a:p>
        </p:txBody>
      </p:sp>
      <p:sp>
        <p:nvSpPr>
          <p:cNvPr id="8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485775" y="810349"/>
            <a:ext cx="8201025" cy="889001"/>
          </a:xfrm>
          <a:prstGeom prst="rect">
            <a:avLst/>
          </a:prstGeom>
        </p:spPr>
        <p:txBody>
          <a:bodyPr anchor="t"/>
          <a:lstStyle>
            <a:lvl1pPr defTabSz="219075">
              <a:defRPr sz="3750" spc="-150"/>
            </a:lvl1pPr>
          </a:lstStyle>
          <a:p>
            <a:r>
              <a:t>Slide Title</a:t>
            </a:r>
          </a:p>
        </p:txBody>
      </p:sp>
      <p:sp>
        <p:nvSpPr>
          <p:cNvPr id="9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7141003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85775" y="6477943"/>
            <a:ext cx="8201025" cy="214631"/>
          </a:xfrm>
          <a:prstGeom prst="rect">
            <a:avLst/>
          </a:prstGeom>
        </p:spPr>
        <p:txBody>
          <a:bodyPr/>
          <a:lstStyle>
            <a:lvl1pPr defTabSz="219075">
              <a:spcBef>
                <a:spcPts val="1200"/>
              </a:spcBef>
              <a:defRPr sz="750" spc="-22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Author and Date</a:t>
            </a:r>
          </a:p>
        </p:txBody>
      </p:sp>
      <p:sp>
        <p:nvSpPr>
          <p:cNvPr id="98" name="Agenda Subtitl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485775" y="1771727"/>
            <a:ext cx="8201025" cy="347028"/>
          </a:xfrm>
          <a:prstGeom prst="rect">
            <a:avLst/>
          </a:prstGeom>
        </p:spPr>
        <p:txBody>
          <a:bodyPr/>
          <a:lstStyle/>
          <a:p>
            <a:r>
              <a:t>Agenda Subtitle</a:t>
            </a:r>
          </a:p>
        </p:txBody>
      </p:sp>
      <p:sp>
        <p:nvSpPr>
          <p:cNvPr id="9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485775" y="2559050"/>
            <a:ext cx="8201025" cy="3568700"/>
          </a:xfrm>
          <a:prstGeom prst="rect">
            <a:avLst/>
          </a:prstGeom>
        </p:spPr>
        <p:txBody>
          <a:bodyPr/>
          <a:lstStyle>
            <a:lvl1pPr defTabSz="309563">
              <a:spcBef>
                <a:spcPts val="1200"/>
              </a:spcBef>
              <a:defRPr sz="2025" b="1" u="sng" cap="none" spc="-20">
                <a:latin typeface="+mn-lt"/>
                <a:ea typeface="+mn-ea"/>
                <a:cs typeface="+mn-cs"/>
                <a:sym typeface="Graphik"/>
              </a:defRPr>
            </a:lvl1pPr>
            <a:lvl2pPr defTabSz="309563">
              <a:spcBef>
                <a:spcPts val="1200"/>
              </a:spcBef>
              <a:defRPr sz="2025" b="1" u="sng" cap="none" spc="-20">
                <a:latin typeface="+mn-lt"/>
                <a:ea typeface="+mn-ea"/>
                <a:cs typeface="+mn-cs"/>
                <a:sym typeface="Graphik"/>
              </a:defRPr>
            </a:lvl2pPr>
            <a:lvl3pPr defTabSz="309563">
              <a:spcBef>
                <a:spcPts val="1200"/>
              </a:spcBef>
              <a:defRPr sz="2025" b="1" u="sng" cap="none" spc="-20">
                <a:latin typeface="+mn-lt"/>
                <a:ea typeface="+mn-ea"/>
                <a:cs typeface="+mn-cs"/>
                <a:sym typeface="Graphik"/>
              </a:defRPr>
            </a:lvl3pPr>
            <a:lvl4pPr defTabSz="309563">
              <a:spcBef>
                <a:spcPts val="1200"/>
              </a:spcBef>
              <a:defRPr sz="2025" b="1" u="sng" cap="none" spc="-20">
                <a:latin typeface="+mn-lt"/>
                <a:ea typeface="+mn-ea"/>
                <a:cs typeface="+mn-cs"/>
                <a:sym typeface="Graphik"/>
              </a:defRPr>
            </a:lvl4pPr>
            <a:lvl5pPr defTabSz="309563">
              <a:spcBef>
                <a:spcPts val="1200"/>
              </a:spcBef>
              <a:defRPr sz="2025" b="1" u="sng" cap="none" spc="-20">
                <a:latin typeface="+mn-lt"/>
                <a:ea typeface="+mn-ea"/>
                <a:cs typeface="+mn-cs"/>
                <a:sym typeface="Graphik"/>
              </a:defRPr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0" name="Rectangle"/>
          <p:cNvSpPr/>
          <p:nvPr/>
        </p:nvSpPr>
        <p:spPr>
          <a:xfrm>
            <a:off x="0" y="495275"/>
            <a:ext cx="9144000" cy="1397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>
              <a:lnSpc>
                <a:spcPct val="100000"/>
              </a:lnSpc>
              <a:spcBef>
                <a:spcPts val="1238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sz="825"/>
          </a:p>
        </p:txBody>
      </p:sp>
      <p:sp>
        <p:nvSpPr>
          <p:cNvPr id="101" name="Rectangle"/>
          <p:cNvSpPr/>
          <p:nvPr/>
        </p:nvSpPr>
        <p:spPr>
          <a:xfrm>
            <a:off x="0" y="495275"/>
            <a:ext cx="9144000" cy="1397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>
              <a:lnSpc>
                <a:spcPct val="100000"/>
              </a:lnSpc>
              <a:spcBef>
                <a:spcPts val="1238"/>
              </a:spcBef>
              <a:tabLst/>
              <a:defRPr sz="2200" spc="-44">
                <a:latin typeface="Graphik Semibold"/>
                <a:ea typeface="Graphik Semibold"/>
                <a:cs typeface="Graphik Semibold"/>
                <a:sym typeface="Graphik Semibold"/>
              </a:defRPr>
            </a:pPr>
            <a:endParaRPr sz="825"/>
          </a:p>
        </p:txBody>
      </p:sp>
      <p:sp>
        <p:nvSpPr>
          <p:cNvPr id="102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485775" y="810349"/>
            <a:ext cx="8201025" cy="889001"/>
          </a:xfrm>
          <a:prstGeom prst="rect">
            <a:avLst/>
          </a:prstGeom>
        </p:spPr>
        <p:txBody>
          <a:bodyPr anchor="t"/>
          <a:lstStyle>
            <a:lvl1pPr defTabSz="219075">
              <a:defRPr sz="3750" spc="-150"/>
            </a:lvl1pPr>
          </a:lstStyle>
          <a:p>
            <a:r>
              <a:t>Agenda Title</a:t>
            </a:r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5514290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esentation Title"/>
          <p:cNvSpPr txBox="1">
            <a:spLocks noGrp="1"/>
          </p:cNvSpPr>
          <p:nvPr>
            <p:ph type="title"/>
          </p:nvPr>
        </p:nvSpPr>
        <p:spPr>
          <a:xfrm>
            <a:off x="486881" y="2192338"/>
            <a:ext cx="8201025" cy="2349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Presentation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86881" y="4634388"/>
            <a:ext cx="8201025" cy="701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Presentation Subtitle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9069" y="6485164"/>
            <a:ext cx="203582" cy="20646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1285843">
              <a:lnSpc>
                <a:spcPct val="100000"/>
              </a:lnSpc>
              <a:spcBef>
                <a:spcPts val="0"/>
              </a:spcBef>
              <a:tabLst/>
              <a:defRPr sz="675" spc="0">
                <a:latin typeface="+mn-lt"/>
                <a:ea typeface="+mn-ea"/>
                <a:cs typeface="+mn-cs"/>
                <a:sym typeface="Graphi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0761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922" r:id="rId1"/>
    <p:sldLayoutId id="2147485923" r:id="rId2"/>
    <p:sldLayoutId id="2147485924" r:id="rId3"/>
    <p:sldLayoutId id="2147485925" r:id="rId4"/>
    <p:sldLayoutId id="2147485926" r:id="rId5"/>
    <p:sldLayoutId id="2147485927" r:id="rId6"/>
    <p:sldLayoutId id="2147485928" r:id="rId7"/>
    <p:sldLayoutId id="2147485929" r:id="rId8"/>
    <p:sldLayoutId id="2147485930" r:id="rId9"/>
    <p:sldLayoutId id="2147485931" r:id="rId10"/>
    <p:sldLayoutId id="2147485932" r:id="rId11"/>
    <p:sldLayoutId id="2147485933" r:id="rId12"/>
    <p:sldLayoutId id="2147485934" r:id="rId13"/>
    <p:sldLayoutId id="2147485935" r:id="rId14"/>
    <p:sldLayoutId id="2147485936" r:id="rId15"/>
  </p:sldLayoutIdLst>
  <p:transition spd="med"/>
  <p:txStyles>
    <p:titleStyle>
      <a:lvl1pPr marL="0" marR="0" indent="0" algn="l" defTabSz="435322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88" b="1" i="0" u="none" strike="noStrike" cap="all" spc="-249" baseline="0">
          <a:solidFill>
            <a:srgbClr val="000000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171450" algn="l" defTabSz="435322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88" b="1" i="0" u="none" strike="noStrike" cap="all" spc="-249" baseline="0">
          <a:solidFill>
            <a:srgbClr val="000000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342900" algn="l" defTabSz="435322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88" b="1" i="0" u="none" strike="noStrike" cap="all" spc="-249" baseline="0">
          <a:solidFill>
            <a:srgbClr val="000000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514350" algn="l" defTabSz="435322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88" b="1" i="0" u="none" strike="noStrike" cap="all" spc="-249" baseline="0">
          <a:solidFill>
            <a:srgbClr val="000000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685800" algn="l" defTabSz="435322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88" b="1" i="0" u="none" strike="noStrike" cap="all" spc="-249" baseline="0">
          <a:solidFill>
            <a:srgbClr val="000000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857250" algn="l" defTabSz="435322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88" b="1" i="0" u="none" strike="noStrike" cap="all" spc="-249" baseline="0">
          <a:solidFill>
            <a:srgbClr val="000000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1028700" algn="l" defTabSz="435322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88" b="1" i="0" u="none" strike="noStrike" cap="all" spc="-249" baseline="0">
          <a:solidFill>
            <a:srgbClr val="000000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1200150" algn="l" defTabSz="435322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88" b="1" i="0" u="none" strike="noStrike" cap="all" spc="-249" baseline="0">
          <a:solidFill>
            <a:srgbClr val="000000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1371600" algn="l" defTabSz="435322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88" b="1" i="0" u="none" strike="noStrike" cap="all" spc="-249" baseline="0">
          <a:solidFill>
            <a:srgbClr val="000000"/>
          </a:solidFill>
          <a:uFillTx/>
          <a:latin typeface="+mn-lt"/>
          <a:ea typeface="+mn-ea"/>
          <a:cs typeface="+mn-cs"/>
          <a:sym typeface="Graphik"/>
        </a:defRPr>
      </a:lvl9pPr>
    </p:titleStyle>
    <p:bodyStyle>
      <a:lvl1pPr marL="0" marR="0" indent="0" algn="l" defTabSz="2190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13" b="0" i="0" u="none" strike="noStrike" cap="all" spc="-39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1pPr>
      <a:lvl2pPr marL="0" marR="0" indent="171450" algn="l" defTabSz="2190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13" b="0" i="0" u="none" strike="noStrike" cap="all" spc="-39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2pPr>
      <a:lvl3pPr marL="0" marR="0" indent="342900" algn="l" defTabSz="2190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13" b="0" i="0" u="none" strike="noStrike" cap="all" spc="-39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3pPr>
      <a:lvl4pPr marL="0" marR="0" indent="514350" algn="l" defTabSz="2190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13" b="0" i="0" u="none" strike="noStrike" cap="all" spc="-39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4pPr>
      <a:lvl5pPr marL="0" marR="0" indent="685800" algn="l" defTabSz="2190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13" b="0" i="0" u="none" strike="noStrike" cap="all" spc="-39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5pPr>
      <a:lvl6pPr marL="0" marR="0" indent="857250" algn="l" defTabSz="2190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13" b="0" i="0" u="none" strike="noStrike" cap="all" spc="-39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6pPr>
      <a:lvl7pPr marL="0" marR="0" indent="1028700" algn="l" defTabSz="2190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13" b="0" i="0" u="none" strike="noStrike" cap="all" spc="-39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7pPr>
      <a:lvl8pPr marL="0" marR="0" indent="1200150" algn="l" defTabSz="2190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13" b="0" i="0" u="none" strike="noStrike" cap="all" spc="-39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8pPr>
      <a:lvl9pPr marL="0" marR="0" indent="1371600" algn="l" defTabSz="2190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13" b="0" i="0" u="none" strike="noStrike" cap="all" spc="-39" baseline="0">
          <a:solidFill>
            <a:srgbClr val="000000"/>
          </a:solidFill>
          <a:uFillTx/>
          <a:latin typeface="Graphik Semibold"/>
          <a:ea typeface="Graphik Semibold"/>
          <a:cs typeface="Graphik Semibold"/>
          <a:sym typeface="Graphik Semibold"/>
        </a:defRPr>
      </a:lvl9pPr>
    </p:bodyStyle>
    <p:otherStyle>
      <a:lvl1pPr marL="0" marR="0" indent="0" algn="ctr" defTabSz="12858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171450" algn="ctr" defTabSz="12858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342900" algn="ctr" defTabSz="12858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514350" algn="ctr" defTabSz="12858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685800" algn="ctr" defTabSz="12858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857250" algn="ctr" defTabSz="12858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1028700" algn="ctr" defTabSz="12858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1200150" algn="ctr" defTabSz="12858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1371600" algn="ctr" defTabSz="128584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你是荣耀君王…"/>
          <p:cNvSpPr txBox="1">
            <a:spLocks noGrp="1"/>
          </p:cNvSpPr>
          <p:nvPr>
            <p:ph type="ctrTitle"/>
          </p:nvPr>
        </p:nvSpPr>
        <p:spPr>
          <a:xfrm>
            <a:off x="457200" y="25400"/>
            <a:ext cx="8229600" cy="32766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</a:pPr>
            <a:r>
              <a:rPr dirty="0" err="1" smtClean="0"/>
              <a:t>你是荣耀君王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sz="5300" dirty="0"/>
              <a:t>You Are The King Of Glory 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你是荣耀的君王，…"/>
          <p:cNvSpPr txBox="1">
            <a:spLocks noGrp="1"/>
          </p:cNvSpPr>
          <p:nvPr>
            <p:ph type="ctrTitle"/>
          </p:nvPr>
        </p:nvSpPr>
        <p:spPr>
          <a:xfrm>
            <a:off x="0" y="381000"/>
            <a:ext cx="9144000" cy="44958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187188">
              <a:defRPr sz="7783" spc="-389"/>
            </a:pPr>
            <a:r>
              <a:rPr sz="3600" dirty="0" err="1"/>
              <a:t>你是荣耀的君王</a:t>
            </a:r>
            <a:r>
              <a:rPr sz="3600" dirty="0"/>
              <a:t>，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87188">
              <a:defRPr sz="7783" spc="-389"/>
            </a:pPr>
            <a:r>
              <a:rPr sz="3600" dirty="0" err="1"/>
              <a:t>你是和平之主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87188">
              <a:defRPr sz="7783" spc="-389"/>
            </a:pPr>
            <a:r>
              <a:rPr sz="3600" dirty="0" err="1"/>
              <a:t>你是天地万有主宰</a:t>
            </a:r>
            <a:r>
              <a:rPr sz="3600" dirty="0"/>
              <a:t>，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87188">
              <a:defRPr sz="7783" spc="-389"/>
            </a:pPr>
            <a:r>
              <a:rPr sz="3600" dirty="0" err="1" smtClean="0"/>
              <a:t>唯有你圣洁公义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87188">
              <a:defRPr sz="5719" spc="-285"/>
            </a:pPr>
            <a:r>
              <a:rPr sz="3600" dirty="0"/>
              <a:t>You are the king of glory </a:t>
            </a:r>
          </a:p>
          <a:p>
            <a:pPr algn="ctr" defTabSz="187188">
              <a:defRPr sz="5719" spc="-285"/>
            </a:pPr>
            <a:r>
              <a:rPr sz="3600" dirty="0"/>
              <a:t>You are the prince of peace </a:t>
            </a:r>
          </a:p>
          <a:p>
            <a:pPr algn="ctr" defTabSz="187188">
              <a:defRPr sz="5719" spc="-285"/>
            </a:pPr>
            <a:r>
              <a:rPr sz="3600" dirty="0"/>
              <a:t>You are the Lord of heaven and earth </a:t>
            </a:r>
          </a:p>
          <a:p>
            <a:pPr algn="ctr" defTabSz="187188">
              <a:defRPr sz="5719" spc="-285"/>
            </a:pPr>
            <a:r>
              <a:rPr sz="3600" dirty="0"/>
              <a:t>You are the son of righteousness </a:t>
            </a:r>
          </a:p>
        </p:txBody>
      </p:sp>
      <p:sp>
        <p:nvSpPr>
          <p:cNvPr id="170" name="你是荣耀君王 1/3"/>
          <p:cNvSpPr txBox="1">
            <a:spLocks noGrp="1"/>
          </p:cNvSpPr>
          <p:nvPr>
            <p:ph type="subTitle" sz="quarter" idx="1"/>
          </p:nvPr>
        </p:nvSpPr>
        <p:spPr>
          <a:xfrm>
            <a:off x="5090811" y="5409767"/>
            <a:ext cx="8201025" cy="451584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defTabSz="464343">
              <a:lnSpc>
                <a:spcPct val="80000"/>
              </a:lnSpc>
              <a:defRPr sz="5320" b="1" spc="-266">
                <a:latin typeface="+mn-lt"/>
                <a:ea typeface="+mn-ea"/>
                <a:cs typeface="+mn-cs"/>
                <a:sym typeface="Graphik"/>
              </a:defRPr>
            </a:lvl1pPr>
          </a:lstStyle>
          <a:p>
            <a:r>
              <a:rPr dirty="0" err="1"/>
              <a:t>你是荣耀君王</a:t>
            </a:r>
            <a:r>
              <a:rPr dirty="0"/>
              <a:t> 1/3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9159671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天使都向你跪下…"/>
          <p:cNvSpPr txBox="1">
            <a:spLocks noGrp="1"/>
          </p:cNvSpPr>
          <p:nvPr>
            <p:ph type="ctrTitle"/>
          </p:nvPr>
        </p:nvSpPr>
        <p:spPr>
          <a:xfrm>
            <a:off x="152400" y="228601"/>
            <a:ext cx="8991600" cy="43705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204601">
              <a:defRPr sz="8507" spc="-425"/>
            </a:pPr>
            <a:r>
              <a:rPr sz="3600" dirty="0" err="1"/>
              <a:t>天使都向你跪下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204601">
              <a:defRPr sz="8507" spc="-425"/>
            </a:pPr>
            <a:r>
              <a:rPr sz="3600" dirty="0" err="1"/>
              <a:t>敬拜崇拜你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204601">
              <a:defRPr sz="8507" spc="-425"/>
            </a:pPr>
            <a:r>
              <a:rPr sz="3600" dirty="0" err="1"/>
              <a:t>因为在你有永生之道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204601">
              <a:defRPr sz="8507" spc="-425"/>
            </a:pPr>
            <a:r>
              <a:rPr sz="3600" dirty="0" err="1"/>
              <a:t>你是主耶稣基督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204601">
              <a:defRPr sz="6251" spc="-312"/>
            </a:pP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204601">
              <a:defRPr sz="6251" spc="-312"/>
            </a:pPr>
            <a:r>
              <a:rPr sz="3600" dirty="0"/>
              <a:t>Angels bow down before You </a:t>
            </a:r>
          </a:p>
          <a:p>
            <a:pPr defTabSz="204601">
              <a:defRPr sz="6251" spc="-312"/>
            </a:pPr>
            <a:r>
              <a:rPr sz="3600" dirty="0"/>
              <a:t>Worship and adore </a:t>
            </a:r>
          </a:p>
          <a:p>
            <a:pPr defTabSz="204601">
              <a:defRPr sz="6251" spc="-312"/>
            </a:pPr>
            <a:r>
              <a:rPr sz="3600" dirty="0"/>
              <a:t>For You are the words of eternal life </a:t>
            </a:r>
          </a:p>
          <a:p>
            <a:pPr defTabSz="204601">
              <a:defRPr sz="6251" spc="-312"/>
            </a:pPr>
            <a:r>
              <a:rPr sz="3600" dirty="0"/>
              <a:t>You are Jesus Christ the Lord </a:t>
            </a:r>
          </a:p>
        </p:txBody>
      </p:sp>
      <p:sp>
        <p:nvSpPr>
          <p:cNvPr id="173" name="你是荣耀君王 2/3"/>
          <p:cNvSpPr txBox="1">
            <a:spLocks noGrp="1"/>
          </p:cNvSpPr>
          <p:nvPr>
            <p:ph type="subTitle" sz="quarter" idx="1"/>
          </p:nvPr>
        </p:nvSpPr>
        <p:spPr>
          <a:xfrm>
            <a:off x="5090811" y="5409767"/>
            <a:ext cx="8201025" cy="451584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defTabSz="464343">
              <a:lnSpc>
                <a:spcPct val="80000"/>
              </a:lnSpc>
              <a:defRPr sz="5320" b="1" spc="-266">
                <a:latin typeface="+mn-lt"/>
                <a:ea typeface="+mn-ea"/>
                <a:cs typeface="+mn-cs"/>
                <a:sym typeface="Graphik"/>
              </a:defRPr>
            </a:lvl1pPr>
          </a:lstStyle>
          <a:p>
            <a:r>
              <a:t>你是荣耀君王 2/3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2739637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和散那归于大卫的子孙后代。…"/>
          <p:cNvSpPr txBox="1">
            <a:spLocks noGrp="1"/>
          </p:cNvSpPr>
          <p:nvPr>
            <p:ph type="ctrTitle"/>
          </p:nvPr>
        </p:nvSpPr>
        <p:spPr>
          <a:xfrm>
            <a:off x="838200" y="609600"/>
            <a:ext cx="7775863" cy="4194495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187188">
              <a:defRPr sz="7783" spc="-389"/>
            </a:pPr>
            <a:r>
              <a:rPr sz="3600" dirty="0" err="1"/>
              <a:t>和散那归于大卫的子孙后代</a:t>
            </a:r>
            <a:r>
              <a:rPr sz="3600" dirty="0"/>
              <a:t>。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87188">
              <a:defRPr sz="7783" spc="-389"/>
            </a:pPr>
            <a:r>
              <a:rPr sz="3600" dirty="0" err="1"/>
              <a:t>和散那归于万王之王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87188">
              <a:defRPr sz="7783" spc="-389"/>
            </a:pPr>
            <a:r>
              <a:rPr sz="3600" dirty="0" err="1"/>
              <a:t>愿荣耀归于至高神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87188">
              <a:defRPr sz="7783" spc="-389"/>
            </a:pPr>
            <a:r>
              <a:rPr sz="3600" dirty="0" err="1"/>
              <a:t>耶稣是弥赛亚</a:t>
            </a:r>
            <a:r>
              <a:rPr sz="3600" dirty="0"/>
              <a:t>。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87188">
              <a:defRPr sz="5719" spc="-285"/>
            </a:pP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87188">
              <a:defRPr sz="5719" spc="-285"/>
            </a:pPr>
            <a:r>
              <a:rPr sz="3600" dirty="0"/>
              <a:t>Hosanna to the Son of David </a:t>
            </a:r>
          </a:p>
          <a:p>
            <a:pPr defTabSz="187188">
              <a:defRPr sz="5719" spc="-285"/>
            </a:pPr>
            <a:r>
              <a:rPr sz="3600" dirty="0"/>
              <a:t>hosanna to the King of kings</a:t>
            </a:r>
          </a:p>
          <a:p>
            <a:pPr defTabSz="187188">
              <a:defRPr sz="5719" spc="-285"/>
            </a:pPr>
            <a:r>
              <a:rPr sz="3600" dirty="0"/>
              <a:t>Glory in the highest heaven,</a:t>
            </a:r>
          </a:p>
          <a:p>
            <a:pPr defTabSz="187188">
              <a:defRPr sz="5719" spc="-285"/>
            </a:pPr>
            <a:r>
              <a:rPr sz="3600" dirty="0"/>
              <a:t>For Jesus the Messiah reigns</a:t>
            </a:r>
          </a:p>
        </p:txBody>
      </p:sp>
      <p:sp>
        <p:nvSpPr>
          <p:cNvPr id="176" name="你是荣耀君王 3/3"/>
          <p:cNvSpPr txBox="1">
            <a:spLocks noGrp="1"/>
          </p:cNvSpPr>
          <p:nvPr>
            <p:ph type="subTitle" sz="quarter" idx="1"/>
          </p:nvPr>
        </p:nvSpPr>
        <p:spPr>
          <a:xfrm>
            <a:off x="5090811" y="5409767"/>
            <a:ext cx="8201025" cy="451584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defTabSz="464343">
              <a:lnSpc>
                <a:spcPct val="80000"/>
              </a:lnSpc>
              <a:defRPr sz="5320" b="1" spc="-266">
                <a:latin typeface="+mn-lt"/>
                <a:ea typeface="+mn-ea"/>
                <a:cs typeface="+mn-cs"/>
                <a:sym typeface="Graphik"/>
              </a:defRPr>
            </a:lvl1pPr>
          </a:lstStyle>
          <a:p>
            <a:r>
              <a:t>你是荣耀君王 3/3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84965014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和散那归于大卫的子孙后代。…"/>
          <p:cNvSpPr txBox="1">
            <a:spLocks noGrp="1"/>
          </p:cNvSpPr>
          <p:nvPr>
            <p:ph type="ctrTitle"/>
          </p:nvPr>
        </p:nvSpPr>
        <p:spPr>
          <a:xfrm>
            <a:off x="838200" y="609600"/>
            <a:ext cx="7772400" cy="4194495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187188">
              <a:defRPr sz="7783" spc="-389"/>
            </a:pPr>
            <a:r>
              <a:rPr sz="3600" dirty="0" err="1"/>
              <a:t>和散那归于大卫的子孙后代</a:t>
            </a:r>
            <a:r>
              <a:rPr sz="3600" dirty="0"/>
              <a:t>。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87188">
              <a:defRPr sz="7783" spc="-389"/>
            </a:pPr>
            <a:r>
              <a:rPr sz="3600" dirty="0" err="1"/>
              <a:t>和散那归于万王之王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87188">
              <a:defRPr sz="7783" spc="-389"/>
            </a:pPr>
            <a:r>
              <a:rPr sz="3600" dirty="0" err="1"/>
              <a:t>愿荣耀归于至高神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87188">
              <a:defRPr sz="7783" spc="-389"/>
            </a:pPr>
            <a:r>
              <a:rPr sz="3600" dirty="0" err="1"/>
              <a:t>耶稣是弥赛亚</a:t>
            </a:r>
            <a:r>
              <a:rPr sz="3600" dirty="0"/>
              <a:t>。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87188">
              <a:defRPr sz="5719" spc="-285"/>
            </a:pP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87188">
              <a:defRPr sz="5719" spc="-285"/>
            </a:pPr>
            <a:r>
              <a:rPr sz="3600" dirty="0"/>
              <a:t>Hosanna to the Son of David </a:t>
            </a:r>
          </a:p>
          <a:p>
            <a:pPr defTabSz="187188">
              <a:defRPr sz="5719" spc="-285"/>
            </a:pPr>
            <a:r>
              <a:rPr sz="3600" dirty="0"/>
              <a:t>hosanna to the King of kings</a:t>
            </a:r>
          </a:p>
          <a:p>
            <a:pPr defTabSz="187188">
              <a:defRPr sz="5719" spc="-285"/>
            </a:pPr>
            <a:r>
              <a:rPr sz="3600" dirty="0"/>
              <a:t>Glory in the highest heaven,</a:t>
            </a:r>
          </a:p>
          <a:p>
            <a:pPr defTabSz="187188">
              <a:defRPr sz="5719" spc="-285"/>
            </a:pPr>
            <a:r>
              <a:rPr sz="3600" dirty="0"/>
              <a:t>For Jesus the Messiah reigns</a:t>
            </a:r>
          </a:p>
        </p:txBody>
      </p:sp>
      <p:sp>
        <p:nvSpPr>
          <p:cNvPr id="188" name="你是荣耀君王 3/3"/>
          <p:cNvSpPr txBox="1">
            <a:spLocks noGrp="1"/>
          </p:cNvSpPr>
          <p:nvPr>
            <p:ph type="subTitle" sz="quarter" idx="1"/>
          </p:nvPr>
        </p:nvSpPr>
        <p:spPr>
          <a:xfrm>
            <a:off x="5090811" y="5409767"/>
            <a:ext cx="8201025" cy="451584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defTabSz="464343">
              <a:lnSpc>
                <a:spcPct val="80000"/>
              </a:lnSpc>
              <a:defRPr sz="5320" b="1" spc="-266">
                <a:latin typeface="+mn-lt"/>
                <a:ea typeface="+mn-ea"/>
                <a:cs typeface="+mn-cs"/>
                <a:sym typeface="Graphik"/>
              </a:defRPr>
            </a:lvl1pPr>
          </a:lstStyle>
          <a:p>
            <a:r>
              <a:t>你是荣耀君王 3/3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Star: 4 Points 1">
            <a:extLst>
              <a:ext uri="{FF2B5EF4-FFF2-40B4-BE49-F238E27FC236}">
                <a16:creationId xmlns:a16="http://schemas.microsoft.com/office/drawing/2014/main" xmlns="" id="{7C9FE462-0882-4707-ACA5-043AA0360FED}"/>
              </a:ext>
            </a:extLst>
          </p:cNvPr>
          <p:cNvSpPr/>
          <p:nvPr/>
        </p:nvSpPr>
        <p:spPr>
          <a:xfrm>
            <a:off x="10210800" y="3200400"/>
            <a:ext cx="914400" cy="914400"/>
          </a:xfrm>
          <a:prstGeom prst="star4">
            <a:avLst/>
          </a:prstGeom>
          <a:solidFill>
            <a:srgbClr val="0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spc="-44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Graphik Semibold"/>
              <a:ea typeface="Graphik Semibold"/>
              <a:cs typeface="Graphik Semibold"/>
              <a:sym typeface="Graphik Semibold"/>
            </a:endParaRPr>
          </a:p>
        </p:txBody>
      </p:sp>
      <p:sp>
        <p:nvSpPr>
          <p:cNvPr id="3" name="Star: 4 Points 2">
            <a:extLst>
              <a:ext uri="{FF2B5EF4-FFF2-40B4-BE49-F238E27FC236}">
                <a16:creationId xmlns:a16="http://schemas.microsoft.com/office/drawing/2014/main" xmlns="" id="{16777BF3-3E5E-4804-B75A-3AA245F62846}"/>
              </a:ext>
            </a:extLst>
          </p:cNvPr>
          <p:cNvSpPr/>
          <p:nvPr/>
        </p:nvSpPr>
        <p:spPr>
          <a:xfrm>
            <a:off x="8001000" y="4343399"/>
            <a:ext cx="457200" cy="536895"/>
          </a:xfrm>
          <a:prstGeom prst="star4">
            <a:avLst/>
          </a:prstGeom>
          <a:solidFill>
            <a:srgbClr val="FF0000"/>
          </a:solidFill>
          <a:ln w="12700" cap="flat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spc="-44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Graphik Semibold"/>
              <a:ea typeface="Graphik Semibold"/>
              <a:cs typeface="Graphik Semibold"/>
              <a:sym typeface="Graphik Semibold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你是荣耀的君王，…"/>
          <p:cNvSpPr txBox="1">
            <a:spLocks noGrp="1"/>
          </p:cNvSpPr>
          <p:nvPr>
            <p:ph type="ctrTitle"/>
          </p:nvPr>
        </p:nvSpPr>
        <p:spPr>
          <a:xfrm>
            <a:off x="0" y="381000"/>
            <a:ext cx="9067800" cy="42672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187188">
              <a:defRPr sz="7783" spc="-389"/>
            </a:pPr>
            <a:r>
              <a:rPr sz="3600" spc="-389" dirty="0" err="1"/>
              <a:t>你是荣耀的君王</a:t>
            </a:r>
            <a:r>
              <a:rPr sz="3600" spc="-389" dirty="0"/>
              <a:t>，</a:t>
            </a:r>
            <a:endParaRPr sz="3600" spc="-389" dirty="0">
              <a:sym typeface="Times New Roman"/>
            </a:endParaRPr>
          </a:p>
          <a:p>
            <a:pPr algn="ctr" defTabSz="187188">
              <a:defRPr sz="7783" spc="-389"/>
            </a:pPr>
            <a:r>
              <a:rPr sz="3600" spc="-389" dirty="0" err="1"/>
              <a:t>你是和平之主</a:t>
            </a:r>
            <a:endParaRPr sz="3600" spc="-389" dirty="0">
              <a:sym typeface="Times New Roman"/>
            </a:endParaRPr>
          </a:p>
          <a:p>
            <a:pPr algn="ctr" defTabSz="187188">
              <a:defRPr sz="7783" spc="-389"/>
            </a:pPr>
            <a:r>
              <a:rPr sz="3600" spc="-389" dirty="0" err="1"/>
              <a:t>你是天地万有主宰</a:t>
            </a:r>
            <a:r>
              <a:rPr sz="3600" spc="-389" dirty="0"/>
              <a:t>，</a:t>
            </a:r>
            <a:endParaRPr sz="3600" spc="-389" dirty="0">
              <a:sym typeface="Times New Roman"/>
            </a:endParaRPr>
          </a:p>
          <a:p>
            <a:pPr algn="ctr" defTabSz="187188">
              <a:defRPr sz="7783" spc="-389"/>
            </a:pPr>
            <a:r>
              <a:rPr sz="3600" spc="-389" dirty="0" err="1"/>
              <a:t>唯有你圣洁公义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87188">
              <a:defRPr sz="5719" spc="-285"/>
            </a:pPr>
            <a:r>
              <a:rPr sz="3600" dirty="0"/>
              <a:t>You are the king of glory </a:t>
            </a:r>
          </a:p>
          <a:p>
            <a:pPr algn="ctr" defTabSz="187188">
              <a:defRPr sz="5719" spc="-285"/>
            </a:pPr>
            <a:r>
              <a:rPr sz="3600" dirty="0"/>
              <a:t>You are the prince of peace </a:t>
            </a:r>
          </a:p>
          <a:p>
            <a:pPr algn="ctr" defTabSz="187188">
              <a:defRPr sz="5719" spc="-285"/>
            </a:pPr>
            <a:r>
              <a:rPr sz="3600" dirty="0"/>
              <a:t>You are the Lord of heaven and earth </a:t>
            </a:r>
          </a:p>
          <a:p>
            <a:pPr algn="ctr" defTabSz="187188">
              <a:defRPr sz="5719" spc="-285"/>
            </a:pPr>
            <a:r>
              <a:rPr sz="3600" dirty="0"/>
              <a:t>You are the son of righteousness </a:t>
            </a:r>
          </a:p>
        </p:txBody>
      </p:sp>
      <p:sp>
        <p:nvSpPr>
          <p:cNvPr id="170" name="你是荣耀君王 1/3"/>
          <p:cNvSpPr txBox="1">
            <a:spLocks noGrp="1"/>
          </p:cNvSpPr>
          <p:nvPr>
            <p:ph type="subTitle" sz="quarter" idx="1"/>
          </p:nvPr>
        </p:nvSpPr>
        <p:spPr>
          <a:xfrm>
            <a:off x="5090811" y="5409767"/>
            <a:ext cx="8201025" cy="451584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defTabSz="464343">
              <a:lnSpc>
                <a:spcPct val="80000"/>
              </a:lnSpc>
              <a:defRPr sz="5320" b="1" spc="-266">
                <a:latin typeface="+mn-lt"/>
                <a:ea typeface="+mn-ea"/>
                <a:cs typeface="+mn-cs"/>
                <a:sym typeface="Graphik"/>
              </a:defRPr>
            </a:lvl1pPr>
          </a:lstStyle>
          <a:p>
            <a:r>
              <a:rPr dirty="0" err="1"/>
              <a:t>你是荣耀君王</a:t>
            </a:r>
            <a:r>
              <a:rPr dirty="0"/>
              <a:t> 1/3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天使都向你跪下…"/>
          <p:cNvSpPr txBox="1">
            <a:spLocks noGrp="1"/>
          </p:cNvSpPr>
          <p:nvPr>
            <p:ph type="ctrTitle"/>
          </p:nvPr>
        </p:nvSpPr>
        <p:spPr>
          <a:xfrm>
            <a:off x="1066800" y="457200"/>
            <a:ext cx="7010399" cy="43705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204601">
              <a:defRPr sz="8507" spc="-425"/>
            </a:pPr>
            <a:r>
              <a:rPr sz="3600" dirty="0" err="1"/>
              <a:t>天使都向你跪下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204601">
              <a:defRPr sz="8507" spc="-425"/>
            </a:pPr>
            <a:r>
              <a:rPr sz="3600" dirty="0" err="1"/>
              <a:t>敬拜崇拜你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204601">
              <a:defRPr sz="8507" spc="-425"/>
            </a:pPr>
            <a:r>
              <a:rPr sz="3600" dirty="0" err="1"/>
              <a:t>因为在你有永生之道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204601">
              <a:defRPr sz="8507" spc="-425"/>
            </a:pPr>
            <a:r>
              <a:rPr sz="3600" dirty="0" err="1"/>
              <a:t>你是主耶稣基督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204601">
              <a:defRPr sz="6251" spc="-312"/>
            </a:pP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204601">
              <a:defRPr sz="6251" spc="-312"/>
            </a:pPr>
            <a:r>
              <a:rPr sz="3600" dirty="0"/>
              <a:t>Angels bow down before You </a:t>
            </a:r>
          </a:p>
          <a:p>
            <a:pPr defTabSz="204601">
              <a:defRPr sz="6251" spc="-312"/>
            </a:pPr>
            <a:r>
              <a:rPr sz="3600" dirty="0"/>
              <a:t>Worship and adore </a:t>
            </a:r>
          </a:p>
          <a:p>
            <a:pPr defTabSz="204601">
              <a:defRPr sz="6251" spc="-312"/>
            </a:pPr>
            <a:r>
              <a:rPr sz="3600" dirty="0"/>
              <a:t>For You are the words of eternal life </a:t>
            </a:r>
          </a:p>
          <a:p>
            <a:pPr defTabSz="204601">
              <a:defRPr sz="6251" spc="-312"/>
            </a:pPr>
            <a:r>
              <a:rPr sz="3600" dirty="0"/>
              <a:t>You are Jesus Christ the Lord </a:t>
            </a:r>
          </a:p>
        </p:txBody>
      </p:sp>
      <p:sp>
        <p:nvSpPr>
          <p:cNvPr id="173" name="你是荣耀君王 2/3"/>
          <p:cNvSpPr txBox="1">
            <a:spLocks noGrp="1"/>
          </p:cNvSpPr>
          <p:nvPr>
            <p:ph type="subTitle" sz="quarter" idx="1"/>
          </p:nvPr>
        </p:nvSpPr>
        <p:spPr>
          <a:xfrm>
            <a:off x="5105400" y="5562600"/>
            <a:ext cx="3748389" cy="451584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defTabSz="464343">
              <a:lnSpc>
                <a:spcPct val="80000"/>
              </a:lnSpc>
              <a:defRPr sz="5320" b="1" spc="-266">
                <a:latin typeface="+mn-lt"/>
                <a:ea typeface="+mn-ea"/>
                <a:cs typeface="+mn-cs"/>
                <a:sym typeface="Graphik"/>
              </a:defRPr>
            </a:lvl1pPr>
          </a:lstStyle>
          <a:p>
            <a:r>
              <a:rPr dirty="0" err="1"/>
              <a:t>你是荣耀君王</a:t>
            </a:r>
            <a:r>
              <a:rPr dirty="0"/>
              <a:t> 2/3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你是荣耀的君王，…"/>
          <p:cNvSpPr txBox="1">
            <a:spLocks noGrp="1"/>
          </p:cNvSpPr>
          <p:nvPr>
            <p:ph type="ctrTitle"/>
          </p:nvPr>
        </p:nvSpPr>
        <p:spPr>
          <a:xfrm>
            <a:off x="0" y="381000"/>
            <a:ext cx="9067800" cy="44196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187188">
              <a:defRPr sz="7783" spc="-389"/>
            </a:pPr>
            <a:r>
              <a:rPr sz="3600" dirty="0" err="1"/>
              <a:t>你是荣耀的君王</a:t>
            </a:r>
            <a:r>
              <a:rPr sz="3600" dirty="0"/>
              <a:t>，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87188">
              <a:defRPr sz="7783" spc="-389"/>
            </a:pPr>
            <a:r>
              <a:rPr sz="3600" dirty="0" err="1"/>
              <a:t>你是和平之主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87188">
              <a:defRPr sz="7783" spc="-389"/>
            </a:pPr>
            <a:r>
              <a:rPr sz="3600" dirty="0" err="1"/>
              <a:t>你是天地万有主宰</a:t>
            </a:r>
            <a:r>
              <a:rPr sz="3600" dirty="0"/>
              <a:t>，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87188">
              <a:defRPr sz="7783" spc="-389"/>
            </a:pPr>
            <a:r>
              <a:rPr sz="3600" dirty="0" err="1" smtClean="0"/>
              <a:t>唯有你圣洁公义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87188">
              <a:defRPr sz="5719" spc="-285"/>
            </a:pPr>
            <a:r>
              <a:rPr sz="3600" dirty="0"/>
              <a:t>You are the king of glory </a:t>
            </a:r>
          </a:p>
          <a:p>
            <a:pPr algn="ctr" defTabSz="187188">
              <a:defRPr sz="5719" spc="-285"/>
            </a:pPr>
            <a:r>
              <a:rPr sz="3600" dirty="0"/>
              <a:t>You are the prince of peace </a:t>
            </a:r>
          </a:p>
          <a:p>
            <a:pPr algn="ctr" defTabSz="187188">
              <a:defRPr sz="5719" spc="-285"/>
            </a:pPr>
            <a:r>
              <a:rPr sz="3600" dirty="0"/>
              <a:t>You are the Lord of heaven and earth </a:t>
            </a:r>
          </a:p>
          <a:p>
            <a:pPr algn="ctr" defTabSz="187188">
              <a:defRPr sz="5719" spc="-285"/>
            </a:pPr>
            <a:r>
              <a:rPr sz="3600" dirty="0"/>
              <a:t>You are the son of righteousness </a:t>
            </a:r>
          </a:p>
        </p:txBody>
      </p:sp>
      <p:sp>
        <p:nvSpPr>
          <p:cNvPr id="170" name="你是荣耀君王 1/3"/>
          <p:cNvSpPr txBox="1">
            <a:spLocks noGrp="1"/>
          </p:cNvSpPr>
          <p:nvPr>
            <p:ph type="subTitle" sz="quarter" idx="1"/>
          </p:nvPr>
        </p:nvSpPr>
        <p:spPr>
          <a:xfrm>
            <a:off x="5090811" y="5409767"/>
            <a:ext cx="8201025" cy="451584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defTabSz="464343">
              <a:lnSpc>
                <a:spcPct val="80000"/>
              </a:lnSpc>
              <a:defRPr sz="5320" b="1" spc="-266">
                <a:latin typeface="+mn-lt"/>
                <a:ea typeface="+mn-ea"/>
                <a:cs typeface="+mn-cs"/>
                <a:sym typeface="Graphik"/>
              </a:defRPr>
            </a:lvl1pPr>
          </a:lstStyle>
          <a:p>
            <a:r>
              <a:rPr dirty="0" err="1"/>
              <a:t>你是荣耀君王</a:t>
            </a:r>
            <a:r>
              <a:rPr dirty="0"/>
              <a:t> 1/3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4682682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天使都向你跪下…"/>
          <p:cNvSpPr txBox="1">
            <a:spLocks noGrp="1"/>
          </p:cNvSpPr>
          <p:nvPr>
            <p:ph type="ctrTitle"/>
          </p:nvPr>
        </p:nvSpPr>
        <p:spPr>
          <a:xfrm>
            <a:off x="1066800" y="228600"/>
            <a:ext cx="7010399" cy="4724399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204601">
              <a:defRPr sz="8507" spc="-425"/>
            </a:pPr>
            <a:r>
              <a:rPr sz="3600" dirty="0" err="1"/>
              <a:t>天使都向你跪下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204601">
              <a:defRPr sz="8507" spc="-425"/>
            </a:pPr>
            <a:r>
              <a:rPr sz="3600" dirty="0" err="1"/>
              <a:t>敬拜崇拜你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204601">
              <a:defRPr sz="8507" spc="-425"/>
            </a:pPr>
            <a:r>
              <a:rPr sz="3600" dirty="0" err="1"/>
              <a:t>因为在你有永生之道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204601">
              <a:defRPr sz="8507" spc="-425"/>
            </a:pPr>
            <a:r>
              <a:rPr sz="3600" dirty="0" err="1"/>
              <a:t>你是主耶稣基督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204601">
              <a:defRPr sz="6251" spc="-312"/>
            </a:pP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204601">
              <a:defRPr sz="6251" spc="-312"/>
            </a:pPr>
            <a:r>
              <a:rPr sz="3600" dirty="0"/>
              <a:t>Angels bow down before You </a:t>
            </a:r>
          </a:p>
          <a:p>
            <a:pPr defTabSz="204601">
              <a:defRPr sz="6251" spc="-312"/>
            </a:pPr>
            <a:r>
              <a:rPr sz="3600" dirty="0"/>
              <a:t>Worship and adore </a:t>
            </a:r>
          </a:p>
          <a:p>
            <a:pPr defTabSz="204601">
              <a:defRPr sz="6251" spc="-312"/>
            </a:pPr>
            <a:r>
              <a:rPr sz="3600" dirty="0"/>
              <a:t>For You are the words of eternal life </a:t>
            </a:r>
          </a:p>
          <a:p>
            <a:pPr defTabSz="204601">
              <a:defRPr sz="6251" spc="-312"/>
            </a:pPr>
            <a:r>
              <a:rPr sz="3600" dirty="0"/>
              <a:t>You are Jesus Christ the Lord </a:t>
            </a:r>
          </a:p>
        </p:txBody>
      </p:sp>
      <p:sp>
        <p:nvSpPr>
          <p:cNvPr id="173" name="你是荣耀君王 2/3"/>
          <p:cNvSpPr txBox="1">
            <a:spLocks noGrp="1"/>
          </p:cNvSpPr>
          <p:nvPr>
            <p:ph type="subTitle" sz="quarter" idx="1"/>
          </p:nvPr>
        </p:nvSpPr>
        <p:spPr>
          <a:xfrm>
            <a:off x="5090811" y="5409767"/>
            <a:ext cx="8201025" cy="451584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defTabSz="464343">
              <a:lnSpc>
                <a:spcPct val="80000"/>
              </a:lnSpc>
              <a:defRPr sz="5320" b="1" spc="-266">
                <a:latin typeface="+mn-lt"/>
                <a:ea typeface="+mn-ea"/>
                <a:cs typeface="+mn-cs"/>
                <a:sym typeface="Graphik"/>
              </a:defRPr>
            </a:lvl1pPr>
          </a:lstStyle>
          <a:p>
            <a:r>
              <a:t>你是荣耀君王 2/3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539936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和散那归于大卫的子孙后代。…"/>
          <p:cNvSpPr txBox="1">
            <a:spLocks noGrp="1"/>
          </p:cNvSpPr>
          <p:nvPr>
            <p:ph type="ctrTitle"/>
          </p:nvPr>
        </p:nvSpPr>
        <p:spPr>
          <a:xfrm>
            <a:off x="1066800" y="609600"/>
            <a:ext cx="7696199" cy="4194495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187188">
              <a:defRPr sz="7783" spc="-389"/>
            </a:pPr>
            <a:r>
              <a:rPr sz="3600" dirty="0" err="1"/>
              <a:t>和散那归于大卫的子孙后代</a:t>
            </a:r>
            <a:r>
              <a:rPr sz="3600" dirty="0"/>
              <a:t>。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87188">
              <a:defRPr sz="7783" spc="-389"/>
            </a:pPr>
            <a:r>
              <a:rPr sz="3600" dirty="0" err="1"/>
              <a:t>和散那归于万王之王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87188">
              <a:defRPr sz="7783" spc="-389"/>
            </a:pPr>
            <a:r>
              <a:rPr sz="3600" dirty="0" err="1"/>
              <a:t>愿荣耀归于至高神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87188">
              <a:defRPr sz="7783" spc="-389"/>
            </a:pPr>
            <a:r>
              <a:rPr sz="3600" dirty="0" err="1"/>
              <a:t>耶稣是弥赛亚</a:t>
            </a:r>
            <a:r>
              <a:rPr sz="3600" dirty="0"/>
              <a:t>。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87188">
              <a:defRPr sz="5719" spc="-285"/>
            </a:pP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87188">
              <a:defRPr sz="5719" spc="-285"/>
            </a:pPr>
            <a:r>
              <a:rPr sz="3600" dirty="0"/>
              <a:t>Hosanna to the Son of David </a:t>
            </a:r>
          </a:p>
          <a:p>
            <a:pPr defTabSz="187188">
              <a:defRPr sz="5719" spc="-285"/>
            </a:pPr>
            <a:r>
              <a:rPr sz="3600" dirty="0"/>
              <a:t>hosanna to the King of kings</a:t>
            </a:r>
          </a:p>
          <a:p>
            <a:pPr defTabSz="187188">
              <a:defRPr sz="5719" spc="-285"/>
            </a:pPr>
            <a:r>
              <a:rPr sz="3600" dirty="0"/>
              <a:t>Glory in the highest heaven,</a:t>
            </a:r>
          </a:p>
          <a:p>
            <a:pPr defTabSz="187188">
              <a:defRPr sz="5719" spc="-285"/>
            </a:pPr>
            <a:r>
              <a:rPr sz="3600" dirty="0"/>
              <a:t>For Jesus the Messiah reigns</a:t>
            </a:r>
          </a:p>
        </p:txBody>
      </p:sp>
      <p:sp>
        <p:nvSpPr>
          <p:cNvPr id="176" name="你是荣耀君王 3/3"/>
          <p:cNvSpPr txBox="1">
            <a:spLocks noGrp="1"/>
          </p:cNvSpPr>
          <p:nvPr>
            <p:ph type="subTitle" sz="quarter" idx="1"/>
          </p:nvPr>
        </p:nvSpPr>
        <p:spPr>
          <a:xfrm>
            <a:off x="5090811" y="5409767"/>
            <a:ext cx="8201025" cy="451584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defTabSz="464343">
              <a:lnSpc>
                <a:spcPct val="80000"/>
              </a:lnSpc>
              <a:defRPr sz="5320" b="1" spc="-266">
                <a:latin typeface="+mn-lt"/>
                <a:ea typeface="+mn-ea"/>
                <a:cs typeface="+mn-cs"/>
                <a:sym typeface="Graphik"/>
              </a:defRPr>
            </a:lvl1pPr>
          </a:lstStyle>
          <a:p>
            <a:r>
              <a:t>你是荣耀君王 3/3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你是荣耀的君王，…"/>
          <p:cNvSpPr txBox="1">
            <a:spLocks noGrp="1"/>
          </p:cNvSpPr>
          <p:nvPr>
            <p:ph type="ctrTitle"/>
          </p:nvPr>
        </p:nvSpPr>
        <p:spPr>
          <a:xfrm>
            <a:off x="152400" y="609600"/>
            <a:ext cx="8991600" cy="43202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187188">
              <a:defRPr sz="7783" spc="-389"/>
            </a:pPr>
            <a:r>
              <a:rPr sz="3600" dirty="0" err="1"/>
              <a:t>你是荣耀的君王</a:t>
            </a:r>
            <a:r>
              <a:rPr sz="3600" dirty="0"/>
              <a:t>，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87188">
              <a:defRPr sz="7783" spc="-389"/>
            </a:pPr>
            <a:r>
              <a:rPr sz="3600" dirty="0" err="1"/>
              <a:t>你是和平之主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87188">
              <a:defRPr sz="7783" spc="-389"/>
            </a:pPr>
            <a:r>
              <a:rPr sz="3600" dirty="0" err="1"/>
              <a:t>你是天地万有主宰</a:t>
            </a:r>
            <a:r>
              <a:rPr sz="3600" dirty="0"/>
              <a:t>，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87188">
              <a:defRPr sz="7783" spc="-389"/>
            </a:pPr>
            <a:r>
              <a:rPr sz="3600" dirty="0" err="1"/>
              <a:t>唯有你圣洁公义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87188">
              <a:defRPr sz="7783" spc="-389"/>
            </a:pP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87188">
              <a:defRPr sz="5719" spc="-285"/>
            </a:pPr>
            <a:r>
              <a:rPr sz="3600" dirty="0"/>
              <a:t>You are the king of glory </a:t>
            </a:r>
          </a:p>
          <a:p>
            <a:pPr defTabSz="187188">
              <a:defRPr sz="5719" spc="-285"/>
            </a:pPr>
            <a:r>
              <a:rPr sz="3600" dirty="0"/>
              <a:t>You are the prince of peace </a:t>
            </a:r>
          </a:p>
          <a:p>
            <a:pPr defTabSz="187188">
              <a:defRPr sz="5719" spc="-285"/>
            </a:pPr>
            <a:r>
              <a:rPr sz="3600" dirty="0"/>
              <a:t>You are the Lord of heaven and earth </a:t>
            </a:r>
          </a:p>
          <a:p>
            <a:pPr defTabSz="187188">
              <a:defRPr sz="5719" spc="-285"/>
            </a:pPr>
            <a:r>
              <a:rPr sz="3600" dirty="0"/>
              <a:t>You are the son of righteousness </a:t>
            </a:r>
          </a:p>
        </p:txBody>
      </p:sp>
      <p:sp>
        <p:nvSpPr>
          <p:cNvPr id="179" name="你是荣耀君王 1/3"/>
          <p:cNvSpPr txBox="1">
            <a:spLocks noGrp="1"/>
          </p:cNvSpPr>
          <p:nvPr>
            <p:ph type="subTitle" sz="quarter" idx="1"/>
          </p:nvPr>
        </p:nvSpPr>
        <p:spPr>
          <a:xfrm>
            <a:off x="5090811" y="5409767"/>
            <a:ext cx="8201025" cy="451584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defTabSz="464343">
              <a:lnSpc>
                <a:spcPct val="80000"/>
              </a:lnSpc>
              <a:defRPr sz="5320" b="1" spc="-266">
                <a:latin typeface="+mn-lt"/>
                <a:ea typeface="+mn-ea"/>
                <a:cs typeface="+mn-cs"/>
                <a:sym typeface="Graphik"/>
              </a:defRPr>
            </a:lvl1pPr>
          </a:lstStyle>
          <a:p>
            <a:r>
              <a:t>你是荣耀君王 1/3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天使都向你跪下…"/>
          <p:cNvSpPr txBox="1">
            <a:spLocks noGrp="1"/>
          </p:cNvSpPr>
          <p:nvPr>
            <p:ph type="ctrTitle"/>
          </p:nvPr>
        </p:nvSpPr>
        <p:spPr>
          <a:xfrm>
            <a:off x="76200" y="762000"/>
            <a:ext cx="9067800" cy="4199099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204601">
              <a:defRPr sz="8507" spc="-425"/>
            </a:pPr>
            <a:r>
              <a:rPr sz="3600" dirty="0" err="1"/>
              <a:t>天使都向你跪下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204601">
              <a:defRPr sz="8507" spc="-425"/>
            </a:pPr>
            <a:r>
              <a:rPr sz="3600" dirty="0" err="1"/>
              <a:t>敬拜崇拜你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204601">
              <a:defRPr sz="8507" spc="-425"/>
            </a:pPr>
            <a:r>
              <a:rPr sz="3600" dirty="0" err="1"/>
              <a:t>因为在你有永生之道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204601">
              <a:defRPr sz="8507" spc="-425"/>
            </a:pPr>
            <a:r>
              <a:rPr sz="3600" dirty="0" err="1"/>
              <a:t>你是主耶稣基督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204601">
              <a:defRPr sz="6251" spc="-312"/>
            </a:pP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204601">
              <a:defRPr sz="6251" spc="-312"/>
            </a:pPr>
            <a:r>
              <a:rPr sz="3600" dirty="0"/>
              <a:t>Angels bow down before You </a:t>
            </a:r>
          </a:p>
          <a:p>
            <a:pPr defTabSz="204601">
              <a:defRPr sz="6251" spc="-312"/>
            </a:pPr>
            <a:r>
              <a:rPr sz="3600" dirty="0"/>
              <a:t>Worship and adore </a:t>
            </a:r>
          </a:p>
          <a:p>
            <a:pPr defTabSz="204601">
              <a:defRPr sz="6251" spc="-312"/>
            </a:pPr>
            <a:r>
              <a:rPr sz="3600" dirty="0"/>
              <a:t>For You are the words of eternal life </a:t>
            </a:r>
          </a:p>
          <a:p>
            <a:pPr defTabSz="204601">
              <a:defRPr sz="6251" spc="-312"/>
            </a:pPr>
            <a:r>
              <a:rPr sz="3600" dirty="0"/>
              <a:t>You are Jesus Christ the Lord </a:t>
            </a:r>
          </a:p>
        </p:txBody>
      </p:sp>
      <p:sp>
        <p:nvSpPr>
          <p:cNvPr id="182" name="你是荣耀君王 2/3"/>
          <p:cNvSpPr txBox="1">
            <a:spLocks noGrp="1"/>
          </p:cNvSpPr>
          <p:nvPr>
            <p:ph type="subTitle" sz="quarter" idx="1"/>
          </p:nvPr>
        </p:nvSpPr>
        <p:spPr>
          <a:xfrm>
            <a:off x="5090811" y="5409767"/>
            <a:ext cx="8201025" cy="451584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defTabSz="464343">
              <a:lnSpc>
                <a:spcPct val="80000"/>
              </a:lnSpc>
              <a:defRPr sz="5320" b="1" spc="-266">
                <a:latin typeface="+mn-lt"/>
                <a:ea typeface="+mn-ea"/>
                <a:cs typeface="+mn-cs"/>
                <a:sym typeface="Graphik"/>
              </a:defRPr>
            </a:lvl1pPr>
          </a:lstStyle>
          <a:p>
            <a:r>
              <a:t>你是荣耀君王 2/3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和散那归于大卫的子孙后代。…"/>
          <p:cNvSpPr txBox="1">
            <a:spLocks noGrp="1"/>
          </p:cNvSpPr>
          <p:nvPr>
            <p:ph type="ctrTitle"/>
          </p:nvPr>
        </p:nvSpPr>
        <p:spPr>
          <a:xfrm>
            <a:off x="1219200" y="685800"/>
            <a:ext cx="7696200" cy="4194495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187188">
              <a:defRPr sz="7783" spc="-389"/>
            </a:pPr>
            <a:r>
              <a:rPr sz="3600" dirty="0" err="1"/>
              <a:t>和散那归于大卫的子孙后代</a:t>
            </a:r>
            <a:r>
              <a:rPr sz="3600" dirty="0"/>
              <a:t>。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87188">
              <a:defRPr sz="7783" spc="-389"/>
            </a:pPr>
            <a:r>
              <a:rPr sz="3600" dirty="0" err="1"/>
              <a:t>和散那归于万王之王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87188">
              <a:defRPr sz="7783" spc="-389"/>
            </a:pPr>
            <a:r>
              <a:rPr sz="3600" dirty="0" err="1"/>
              <a:t>愿荣耀归于至高神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87188">
              <a:defRPr sz="7783" spc="-389"/>
            </a:pPr>
            <a:r>
              <a:rPr sz="3600" dirty="0" err="1"/>
              <a:t>耶稣是弥赛亚</a:t>
            </a:r>
            <a:r>
              <a:rPr sz="3600" dirty="0"/>
              <a:t>。</a:t>
            </a: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87188">
              <a:defRPr sz="5719" spc="-285"/>
            </a:pP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87188">
              <a:defRPr sz="5719" spc="-285"/>
            </a:pPr>
            <a:r>
              <a:rPr sz="3600" dirty="0"/>
              <a:t>Hosanna to the Son of David </a:t>
            </a:r>
          </a:p>
          <a:p>
            <a:pPr defTabSz="187188">
              <a:defRPr sz="5719" spc="-285"/>
            </a:pPr>
            <a:r>
              <a:rPr sz="3600" dirty="0"/>
              <a:t>hosanna to the King of kings</a:t>
            </a:r>
          </a:p>
          <a:p>
            <a:pPr defTabSz="187188">
              <a:defRPr sz="5719" spc="-285"/>
            </a:pPr>
            <a:r>
              <a:rPr sz="3600" dirty="0"/>
              <a:t>Glory in the highest heaven,</a:t>
            </a:r>
          </a:p>
          <a:p>
            <a:pPr defTabSz="187188">
              <a:defRPr sz="5719" spc="-285"/>
            </a:pPr>
            <a:r>
              <a:rPr sz="3600" dirty="0"/>
              <a:t>For Jesus the Messiah reigns</a:t>
            </a:r>
          </a:p>
        </p:txBody>
      </p:sp>
      <p:sp>
        <p:nvSpPr>
          <p:cNvPr id="185" name="你是荣耀君王 3/3"/>
          <p:cNvSpPr txBox="1">
            <a:spLocks noGrp="1"/>
          </p:cNvSpPr>
          <p:nvPr>
            <p:ph type="subTitle" sz="quarter" idx="1"/>
          </p:nvPr>
        </p:nvSpPr>
        <p:spPr>
          <a:xfrm>
            <a:off x="5090811" y="5409767"/>
            <a:ext cx="8201025" cy="451584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defTabSz="464343">
              <a:lnSpc>
                <a:spcPct val="80000"/>
              </a:lnSpc>
              <a:defRPr sz="5320" b="1" spc="-266">
                <a:latin typeface="+mn-lt"/>
                <a:ea typeface="+mn-ea"/>
                <a:cs typeface="+mn-cs"/>
                <a:sym typeface="Graphik"/>
              </a:defRPr>
            </a:lvl1pPr>
          </a:lstStyle>
          <a:p>
            <a:r>
              <a:t>你是荣耀君王 3/3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7_Showcase">
  <a:themeElements>
    <a:clrScheme name="27_Showcas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599DFF"/>
      </a:accent1>
      <a:accent2>
        <a:srgbClr val="00D4D2"/>
      </a:accent2>
      <a:accent3>
        <a:srgbClr val="38E53A"/>
      </a:accent3>
      <a:accent4>
        <a:srgbClr val="FFFA00"/>
      </a:accent4>
      <a:accent5>
        <a:srgbClr val="FF7D74"/>
      </a:accent5>
      <a:accent6>
        <a:srgbClr val="FF80E9"/>
      </a:accent6>
      <a:hlink>
        <a:srgbClr val="0000FF"/>
      </a:hlink>
      <a:folHlink>
        <a:srgbClr val="FF00FF"/>
      </a:folHlink>
    </a:clrScheme>
    <a:fontScheme name="27_Showcase">
      <a:majorFont>
        <a:latin typeface="Graphik"/>
        <a:ea typeface="Graphik"/>
        <a:cs typeface="Graphik"/>
      </a:majorFont>
      <a:minorFont>
        <a:latin typeface="Graphik"/>
        <a:ea typeface="Graphik"/>
        <a:cs typeface="Graphik"/>
      </a:minorFont>
    </a:fontScheme>
    <a:fmtScheme name="27_Showcas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-44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Semibold"/>
            <a:ea typeface="Graphik Semibold"/>
            <a:cs typeface="Graphik Semibold"/>
            <a:sym typeface="Graphik Semi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80000"/>
          </a:lnSpc>
          <a:spcBef>
            <a:spcPts val="400"/>
          </a:spcBef>
          <a:spcAft>
            <a:spcPts val="0"/>
          </a:spcAft>
          <a:buClrTx/>
          <a:buSzTx/>
          <a:buFontTx/>
          <a:buNone/>
          <a:tabLst>
            <a:tab pos="812800" algn="l"/>
          </a:tabLst>
          <a:defRPr kumimoji="0" sz="2600" b="0" i="0" u="none" strike="noStrike" cap="none" spc="-26" normalizeH="0" baseline="0">
            <a:ln>
              <a:noFill/>
            </a:ln>
            <a:solidFill>
              <a:srgbClr val="000000"/>
            </a:solidFill>
            <a:effectLst/>
            <a:uFillTx/>
            <a:latin typeface="Graphik Compact Regular"/>
            <a:ea typeface="Graphik Compact Regular"/>
            <a:cs typeface="Graphik Compact Regular"/>
            <a:sym typeface="Graphik Compac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1666</TotalTime>
  <Words>295</Words>
  <Application>Microsoft Office PowerPoint</Application>
  <PresentationFormat>On-screen Show (4:3)</PresentationFormat>
  <Paragraphs>118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27_Showcase</vt:lpstr>
      <vt:lpstr>你是荣耀君王  You Are The King Of Glory </vt:lpstr>
      <vt:lpstr>你是荣耀的君王， 你是和平之主 你是天地万有主宰， 唯有你圣洁公义  You are the king of glory  You are the prince of peace  You are the Lord of heaven and earth  You are the son of righteousness </vt:lpstr>
      <vt:lpstr>天使都向你跪下 敬拜崇拜你 因为在你有永生之道 你是主耶稣基督  Angels bow down before You  Worship and adore  For You are the words of eternal life  You are Jesus Christ the Lord </vt:lpstr>
      <vt:lpstr>你是荣耀的君王， 你是和平之主 你是天地万有主宰， 唯有你圣洁公义  You are the king of glory  You are the prince of peace  You are the Lord of heaven and earth  You are the son of righteousness </vt:lpstr>
      <vt:lpstr>天使都向你跪下 敬拜崇拜你 因为在你有永生之道 你是主耶稣基督  Angels bow down before You  Worship and adore  For You are the words of eternal life  You are Jesus Christ the Lord </vt:lpstr>
      <vt:lpstr>和散那归于大卫的子孙后代。 和散那归于万王之王 愿荣耀归于至高神 耶稣是弥赛亚。  Hosanna to the Son of David  hosanna to the King of kings Glory in the highest heaven, For Jesus the Messiah reigns</vt:lpstr>
      <vt:lpstr>你是荣耀的君王， 你是和平之主 你是天地万有主宰， 唯有你圣洁公义  You are the king of glory  You are the prince of peace  You are the Lord of heaven and earth  You are the son of righteousness </vt:lpstr>
      <vt:lpstr>天使都向你跪下 敬拜崇拜你 因为在你有永生之道 你是主耶稣基督  Angels bow down before You  Worship and adore  For You are the words of eternal life  You are Jesus Christ the Lord </vt:lpstr>
      <vt:lpstr>和散那归于大卫的子孙后代。 和散那归于万王之王 愿荣耀归于至高神 耶稣是弥赛亚。  Hosanna to the Son of David  hosanna to the King of kings Glory in the highest heaven, For Jesus the Messiah reigns</vt:lpstr>
      <vt:lpstr>你是荣耀的君王， 你是和平之主 你是天地万有主宰， 唯有你圣洁公义  You are the king of glory  You are the prince of peace  You are the Lord of heaven and earth  You are the son of righteousness </vt:lpstr>
      <vt:lpstr>天使都向你跪下 敬拜崇拜你 因为在你有永生之道 你是主耶稣基督  Angels bow down before You  Worship and adore  For You are the words of eternal life  You are Jesus Christ the Lord </vt:lpstr>
      <vt:lpstr>和散那归于大卫的子孙后代。 和散那归于万王之王 愿荣耀归于至高神 耶稣是弥赛亚。  Hosanna to the Son of David  hosanna to the King of kings Glory in the highest heaven, For Jesus the Messiah reigns</vt:lpstr>
      <vt:lpstr>和散那归于大卫的子孙后代。 和散那归于万王之王 愿荣耀归于至高神 耶稣是弥赛亚。  Hosanna to the Son of David  hosanna to the King of kings Glory in the highest heaven, For Jesus the Messiah reigns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wangps</cp:lastModifiedBy>
  <cp:revision>293</cp:revision>
  <cp:lastPrinted>1601-01-01T00:00:00Z</cp:lastPrinted>
  <dcterms:created xsi:type="dcterms:W3CDTF">1601-01-01T00:00:00Z</dcterms:created>
  <dcterms:modified xsi:type="dcterms:W3CDTF">2021-01-31T22:07:42Z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